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4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0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4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8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7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1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9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2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7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6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4079D-DD22-4F80-877A-27F4AADF9CB3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92D6E-46F0-43CD-A1B1-3C3B3E60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6678" y="646803"/>
            <a:ext cx="9144000" cy="1655762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4400" dirty="0" smtClean="0"/>
              <a:t>Homework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5128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3095" y="654183"/>
            <a:ext cx="106282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Search housing options in your area choose the type of housing for your family, and report your selection.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957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230587"/>
              </p:ext>
            </p:extLst>
          </p:nvPr>
        </p:nvGraphicFramePr>
        <p:xfrm>
          <a:off x="210793" y="342188"/>
          <a:ext cx="7475468" cy="52791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29734"/>
                <a:gridCol w="3345734"/>
              </a:tblGrid>
              <a:tr h="2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 rent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2000">
                          <a:effectLst/>
                        </a:rPr>
                        <a:t>اجاره کردن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Room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اتاق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House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خانه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Residence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اقامت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Dormitory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خوابگاه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Real estate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آژانس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Real estate agent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نماینده آژانس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Broker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دلال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Affordable price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قیمت قابل قبول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Mortgage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قسط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Landlord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صاحبخانه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Monthly/daily/weekly pay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پرداخت روزانه, ماهانه, هفته گی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Rent agreement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توافق در اجاره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Deposit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سپرده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Down payment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پرداخت پیش پول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How much is the down payment?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</a:rPr>
                        <a:t>پیش پول چقدر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547225"/>
              </p:ext>
            </p:extLst>
          </p:nvPr>
        </p:nvGraphicFramePr>
        <p:xfrm>
          <a:off x="8020878" y="766257"/>
          <a:ext cx="3806836" cy="30704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79614"/>
                <a:gridCol w="1727222"/>
              </a:tblGrid>
              <a:tr h="1765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Do I need to sign a contract?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قرارداد را امضا کنم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What are my payment options?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</a:rPr>
                        <a:t>ه</a:t>
                      </a:r>
                      <a:r>
                        <a:rPr lang="ar-SA" sz="2000" dirty="0">
                          <a:effectLst/>
                        </a:rPr>
                        <a:t>پزینه های پرداخت من چی هستند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352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What’s the duration of the contract?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</a:rPr>
                        <a:t>قرارداد برای چه مدت است؟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83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121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SimSun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Farideh</dc:creator>
  <cp:lastModifiedBy>Farideh</cp:lastModifiedBy>
  <cp:revision>4</cp:revision>
  <dcterms:created xsi:type="dcterms:W3CDTF">2020-03-19T02:25:51Z</dcterms:created>
  <dcterms:modified xsi:type="dcterms:W3CDTF">2020-03-19T02:30:45Z</dcterms:modified>
</cp:coreProperties>
</file>